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60" r:id="rId5"/>
    <p:sldId id="261" r:id="rId6"/>
    <p:sldId id="25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0CDAB-47C1-40C2-9C79-07144DF0533E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4123-D10A-46DC-8832-7CEFA798A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0CDAB-47C1-40C2-9C79-07144DF0533E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4123-D10A-46DC-8832-7CEFA798A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0CDAB-47C1-40C2-9C79-07144DF0533E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4123-D10A-46DC-8832-7CEFA798A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0CDAB-47C1-40C2-9C79-07144DF0533E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4123-D10A-46DC-8832-7CEFA798A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0CDAB-47C1-40C2-9C79-07144DF0533E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4123-D10A-46DC-8832-7CEFA798A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0CDAB-47C1-40C2-9C79-07144DF0533E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4123-D10A-46DC-8832-7CEFA798A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0CDAB-47C1-40C2-9C79-07144DF0533E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4123-D10A-46DC-8832-7CEFA798A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0CDAB-47C1-40C2-9C79-07144DF0533E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4123-D10A-46DC-8832-7CEFA798A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0CDAB-47C1-40C2-9C79-07144DF0533E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4123-D10A-46DC-8832-7CEFA798A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0CDAB-47C1-40C2-9C79-07144DF0533E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4123-D10A-46DC-8832-7CEFA798A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0CDAB-47C1-40C2-9C79-07144DF0533E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6AD4123-D10A-46DC-8832-7CEFA798AF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750CDAB-47C1-40C2-9C79-07144DF0533E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6AD4123-D10A-46DC-8832-7CEFA798AF26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nswers.com/topic/thermal-management-of-electronic-devices-and-systems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ticlesbase.com/gadgets-and-gizmos-articles/every-home-needs-an-led-flashlight-476746.html" TargetMode="External"/><Relationship Id="rId2" Type="http://schemas.openxmlformats.org/officeDocument/2006/relationships/hyperlink" Target="http://www.bbc.co.uk/bloom/actions/lightemittingdiodes.shtml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Light Emitting Diodes(LED)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981200"/>
            <a:ext cx="8001000" cy="47244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A Light-Emitting Diode (LED) in essence is a P-N junction solid-state semiconductor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diode that emits light when a current is applied though the device.</a:t>
            </a:r>
          </a:p>
          <a:p>
            <a:pPr marL="514350" indent="-514350" algn="r">
              <a:buFont typeface="+mj-lt"/>
              <a:buAutoNum type="arabicPeriod"/>
            </a:pPr>
            <a:endParaRPr lang="en-US" dirty="0" smtClean="0">
              <a:solidFill>
                <a:schemeClr val="tx1"/>
              </a:solidFill>
            </a:endParaRPr>
          </a:p>
          <a:p>
            <a:pPr marL="514350" indent="-514350" algn="r">
              <a:buFont typeface="+mj-lt"/>
              <a:buAutoNum type="arabicPeriod"/>
            </a:pPr>
            <a:endParaRPr lang="en-US" dirty="0" smtClean="0"/>
          </a:p>
          <a:p>
            <a:pPr marL="514350" indent="-514350" algn="r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Joel Middleton</a:t>
            </a:r>
          </a:p>
          <a:p>
            <a:pPr marL="514350" indent="-514350" algn="r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Luis Nunez</a:t>
            </a:r>
          </a:p>
          <a:p>
            <a:pPr marL="514350" indent="-514350" algn="r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David Quinn</a:t>
            </a:r>
          </a:p>
          <a:p>
            <a:pPr marL="514350" indent="-514350" algn="r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Zack Yost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286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it can be used in every home , business and school?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81200"/>
            <a:ext cx="7620000" cy="36576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They can be used as flashlights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They can be used in lamps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Basically any thing that lights up your house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They last about 50,000 hours longer than a regular light bulb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Some cop lights use LEDs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Also found in TVs, radios, telephones, calculators, and even watches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/>
          <a:lstStyle/>
          <a:p>
            <a:r>
              <a:rPr lang="en-US" dirty="0" smtClean="0"/>
              <a:t>Positive Impacts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1752600"/>
            <a:ext cx="6400800" cy="41910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LEDs</a:t>
            </a:r>
            <a:r>
              <a:rPr lang="en-GB" dirty="0" smtClean="0">
                <a:solidFill>
                  <a:schemeClr val="tx1"/>
                </a:solidFill>
              </a:rPr>
              <a:t> are about 90% more energy-efficient than the standard incandescent bulb, and about twice as efficient as  Compact Fluorescent Light Bulbs.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LEDs present many advantages  over traditional light sources including lower energy consumption, longer lifetime, improved robustness, smaller size and faster switching.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</a:p>
          <a:p>
            <a:pPr>
              <a:buFont typeface="Arial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52400"/>
            <a:ext cx="7772400" cy="1470025"/>
          </a:xfrm>
        </p:spPr>
        <p:txBody>
          <a:bodyPr/>
          <a:lstStyle/>
          <a:p>
            <a:r>
              <a:rPr lang="en-US" dirty="0" smtClean="0"/>
              <a:t>What it looks like!!!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1981200"/>
            <a:ext cx="7010400" cy="39624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 descr="nasdaq-1[1]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981200"/>
            <a:ext cx="7086600" cy="411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0" y="228600"/>
            <a:ext cx="5105400" cy="1420368"/>
          </a:xfrm>
        </p:spPr>
        <p:txBody>
          <a:bodyPr/>
          <a:lstStyle/>
          <a:p>
            <a:r>
              <a:rPr lang="en-US" dirty="0" smtClean="0"/>
              <a:t>Other Facts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67000" y="1905000"/>
            <a:ext cx="6248400" cy="4648200"/>
          </a:xfrm>
        </p:spPr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The LED was first invented in the early 20th century, and introduced as a practical electronic component in 1962.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They are relatively expensive and require more precise current and heat</a:t>
            </a:r>
            <a:r>
              <a:rPr lang="en-US" dirty="0" smtClean="0">
                <a:hlinkClick r:id="rId2" action="ppaction://hlinkfile"/>
              </a:rPr>
              <a:t> </a:t>
            </a:r>
            <a:r>
              <a:rPr lang="en-US" dirty="0" smtClean="0"/>
              <a:t>management than traditional light sources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Applications of LEDs are diverse.</a:t>
            </a:r>
          </a:p>
          <a:p>
            <a:pPr marL="457200" indent="-457200">
              <a:buFont typeface="Arial" pitchFamily="34" charset="0"/>
              <a:buChar char="•"/>
            </a:pPr>
            <a:endParaRPr lang="en-US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470025"/>
          </a:xfrm>
        </p:spPr>
        <p:txBody>
          <a:bodyPr/>
          <a:lstStyle/>
          <a:p>
            <a:r>
              <a:rPr lang="en-US" dirty="0" smtClean="0"/>
              <a:t>Site We Used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752600"/>
            <a:ext cx="6400800" cy="38862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FFFF00"/>
                </a:solidFill>
                <a:hlinkClick r:id="rId2"/>
              </a:rPr>
              <a:t>http://www.bbc.co.uk/bloom/actions/lightemittingdiodes.shtml</a:t>
            </a:r>
            <a:endParaRPr lang="en-US" dirty="0" smtClean="0">
              <a:solidFill>
                <a:srgbClr val="FFFF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FFFF00"/>
                </a:solidFill>
                <a:hlinkClick r:id="rId3"/>
              </a:rPr>
              <a:t>http://www.articlesbase.com/gadgets-and-gizmos-articles/every-home-needs-an-led-flashlight-476746.html</a:t>
            </a:r>
            <a:endParaRPr lang="en-US" dirty="0" smtClean="0">
              <a:solidFill>
                <a:srgbClr val="FFFF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u="sng" dirty="0" smtClean="0">
                <a:solidFill>
                  <a:srgbClr val="FFFF00"/>
                </a:solidFill>
              </a:rPr>
              <a:t>http://www.copperwiki.org/index.php/Light-emitting_diode_lights</a:t>
            </a:r>
          </a:p>
          <a:p>
            <a:pPr>
              <a:buFont typeface="Arial" pitchFamily="34" charset="0"/>
              <a:buChar char="•"/>
            </a:pPr>
            <a:endParaRPr lang="en-US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</TotalTime>
  <Words>215</Words>
  <Application>Microsoft Office PowerPoint</Application>
  <PresentationFormat>On-screen Show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Light Emitting Diodes(LED)</vt:lpstr>
      <vt:lpstr>How it can be used in every home , business and school?</vt:lpstr>
      <vt:lpstr>Positive Impacts</vt:lpstr>
      <vt:lpstr>What it looks like!!!</vt:lpstr>
      <vt:lpstr>Other Facts</vt:lpstr>
      <vt:lpstr>Site We Used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Jason</dc:creator>
  <cp:lastModifiedBy>Jason</cp:lastModifiedBy>
  <cp:revision>6</cp:revision>
  <dcterms:created xsi:type="dcterms:W3CDTF">2009-04-24T17:47:09Z</dcterms:created>
  <dcterms:modified xsi:type="dcterms:W3CDTF">2009-05-01T00:31:04Z</dcterms:modified>
</cp:coreProperties>
</file>